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56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3" r:id="rId23"/>
    <p:sldId id="264" r:id="rId24"/>
    <p:sldId id="265" r:id="rId25"/>
    <p:sldId id="266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2052-6C12-4AC2-BFCE-EC3FD688337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273C-81D2-4573-ACAA-C13FF46CD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1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2052-6C12-4AC2-BFCE-EC3FD688337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273C-81D2-4573-ACAA-C13FF46CD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7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2052-6C12-4AC2-BFCE-EC3FD688337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273C-81D2-4573-ACAA-C13FF46CD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8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2052-6C12-4AC2-BFCE-EC3FD688337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273C-81D2-4573-ACAA-C13FF46CD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3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2052-6C12-4AC2-BFCE-EC3FD688337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273C-81D2-4573-ACAA-C13FF46CD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7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2052-6C12-4AC2-BFCE-EC3FD688337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273C-81D2-4573-ACAA-C13FF46CD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8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2052-6C12-4AC2-BFCE-EC3FD688337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273C-81D2-4573-ACAA-C13FF46CD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7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2052-6C12-4AC2-BFCE-EC3FD688337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273C-81D2-4573-ACAA-C13FF46CD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2052-6C12-4AC2-BFCE-EC3FD688337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273C-81D2-4573-ACAA-C13FF46CD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50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2052-6C12-4AC2-BFCE-EC3FD688337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273C-81D2-4573-ACAA-C13FF46CD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4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2052-6C12-4AC2-BFCE-EC3FD688337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273C-81D2-4573-ACAA-C13FF46CD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0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2052-6C12-4AC2-BFCE-EC3FD688337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273C-81D2-4573-ACAA-C13FF46CD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7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osmintrud.ru/ministry/programms/demography/2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rosmintrud.ru/ministry/programms/demography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smintrud.ru/ministry/programms/demography/5" TargetMode="External"/><Relationship Id="rId5" Type="http://schemas.openxmlformats.org/officeDocument/2006/relationships/hyperlink" Target="https://rosmintrud.ru/ministry/programms/demography/4" TargetMode="External"/><Relationship Id="rId4" Type="http://schemas.openxmlformats.org/officeDocument/2006/relationships/hyperlink" Target="https://rosmintrud.ru/ministry/programms/demography/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Национальные проекты</a:t>
            </a:r>
            <a:endParaRPr lang="ru-RU" sz="6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2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«Образование»</a:t>
            </a:r>
          </a:p>
        </p:txBody>
      </p:sp>
      <p:pic>
        <p:nvPicPr>
          <p:cNvPr id="7171" name="Picture 3" descr="C:\Users\Admin\Desktop\Нац. проекты\Мал\Образов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4445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Нац. проекты\Образовани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60648"/>
            <a:ext cx="5065712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7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606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это инициатива, направленная на достижение двух ключевых задач. Первая – 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образования. Вторая –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7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предполагает реализацию 4 основных направлений развития системы образования: обновление его содержания, создание необходимой современной инфраструктуры, подготовка соответствующих профессиональных кадров, их переподготовка и повышение квалификации, а также создание наиболее эффективных механизмов управления этой сферой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7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7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Вхождение 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российского общего образования в десятку лучших мировых систем и воспитание гармонично развитой и социально ответственной личности на основе наших исторических и культурных традиций. Из этих двух больших целей майского указа Президента России вытекает 10 задач, которые фактически легли в основу федеральных проектов нацпроекта «Образование». Это проекты, посвященные школе, родителям,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волонтерству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ранней профориентации, непрерывному образованию, экспорту образования, социальной активности, цифровой образовательной среде, и все это подчинено развитию образовательного пространства на территории нашей большой страны.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C:\Users\Admin\Desktop\Нац. проекты\Мал\Образов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68858"/>
            <a:ext cx="4445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86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Современная школа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Задача проекта: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внедрение в российских школах новых методов обучения и воспитания, современных образовательных технологий, а также обновление содержания и совершенствование методов обучения предмету «Технология».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Главные цифры проекта (к 2024 году):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проведение комплексной оценки качества общего образования в 85 субъектах России, создание современной материально-технической базы в 16 тысяч школ в сельской местности и малых городах 80 субъектов Российской Федерации, создание новых мест в общеобразовательных организациях для 230 тысяч детей, участие 70% школьников в различных формах сопровождения и наставничества, реализация общеобразовательных программ в сетевой форме 70% организаций начального, основного и среднего общего образования, строительство и введение в эксплуатацию не менее 25 школ с привлечением частных инвестиций.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Общий бюджет проекта: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более 295,1 млрд рублей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Admin\Desktop\Нац. проекты\Мал\Образов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5130"/>
            <a:ext cx="660524" cy="6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80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Успех каждого ребенка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Задача проекта: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формирование эффективной системы выявления, поддержки и развития способностей и талантов у детей и молодежи, направленной на самоопределение и профессиональную ориентацию всех обучающихся.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Главные цифры проекта (к 2024 году):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создание в 85 субъектах России региональных центров выявления, поддержки и развития способностей и талантов у детей и молодежи, обновление материально-технической базы в сельской местности для занятий физкультурой и спортом для 935 тысяч детей, создание 245 детских технопарков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Кванториум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» и 340 мобильных технопарков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Кванториум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» для 2 млн детей, охват дополнительными общеобразовательными программами не менее 70% детей с ограниченными возможностями здоровья.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Общий бюджет проекта: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более 80,5 млрд рублей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Admin\Desktop\Нац. проекты\Мал\Образов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5130"/>
            <a:ext cx="660524" cy="6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6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Поддержка семей, имеющих детей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Задача проекта: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создание условий для раннего развития детей в возрасте до трех лет и реализация программ психолого-педагогической, методической и консультативной помощи родителям детей, получающих дошкольное образование в семье.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Главные цифры проекта (к 2024 году):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оказание не менее 20 млн услуг психолого-педагогической, методической и консультативной помощи родителям, а также гражданам, желающим принять на воспитание в свои семьи детей, оставшихся без попечения родителей во всех субъектах России.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Общий бюджет проекта: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более 8,5 млрд рублей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Admin\Desktop\Нац. проекты\Мал\Образов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5130"/>
            <a:ext cx="573510" cy="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5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Цифровая образовательная среда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5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5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современной и безопасной цифровой образовательной среды, обеспечивающей высокое качество и доступность образования всех видов и уровней.</a:t>
            </a:r>
          </a:p>
          <a:p>
            <a:pPr marL="0" indent="0">
              <a:buNone/>
            </a:pPr>
            <a:r>
              <a:rPr lang="ru-RU" sz="5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Главные цифры проекта (к 2024 году):</a:t>
            </a:r>
            <a:endParaRPr lang="ru-RU" sz="5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целевой модели цифровой образовательной среды по всей стране, внедрение современных цифровых технологий в образовательные программы 25% общеобразовательных организаций 75 субъектов Российской Федерации для как минимум 500 тысяч детей, обеспечение 100% образовательных организаций в городах Интернетом со скоростью соединения не менее 100 Мб/с, в сельской местности – 50 Мб/с, создание сети центров цифрового образования, охватывающей в год не менее 136 тысяч детей.</a:t>
            </a:r>
          </a:p>
          <a:p>
            <a:pPr marL="0" indent="0">
              <a:buNone/>
            </a:pPr>
            <a:r>
              <a:rPr lang="ru-RU" sz="5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бюджет проекта:</a:t>
            </a:r>
            <a:endParaRPr lang="ru-RU" sz="5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79,8 млрд рублей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3" descr="C:\Users\Admin\Desktop\Нац. проекты\Мал\Образов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5130"/>
            <a:ext cx="660524" cy="6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1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Учитель будущего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Задача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проекта: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внедрение национальной системы профессионального роста педагогических работников, охватывающей не менее 50% учителей общеобразовательных организаций.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Главные цифры проекта (к 2024 году):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повышение уровня профессионального мастерства 50% педагогических работников, создание сети центров непрерывного повышения квалификации во всех субъектах России, участие 70% учителей в возрасте до 35 лет в различных формах поддержки и сопровождения обучающихся в первые 3 года работы.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Общий бюджет проекта: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более 15,4 млрд рублей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3" descr="C:\Users\Admin\Desktop\Нац. проекты\Мал\Образов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5130"/>
            <a:ext cx="660524" cy="6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283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Молодые профессионалы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3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3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модернизация профессионального образования, в том числе с помощью внедрения адаптивных, практико-ориентированных и гибких образовательных программ.</a:t>
            </a:r>
          </a:p>
          <a:p>
            <a:pPr marL="0" indent="0">
              <a:buNone/>
            </a:pPr>
            <a:r>
              <a:rPr lang="ru-RU" sz="3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Главные цифры проекта (к 2024 году):</a:t>
            </a:r>
            <a:endParaRPr lang="ru-RU" sz="3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сети из 100 центров опережающей профессиональной подготовки и 5000 мастерских с современным оборудованием, участие 70% людей, обучающихся по программам среднего профессионального образования, в различных формах наставничества, повышение квалификации 35 тысяч преподавателей по программам, основанным на опыте Союза «Молодые профессионалы» (</a:t>
            </a:r>
            <a:r>
              <a:rPr lang="ru-RU" sz="3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Россия).</a:t>
            </a:r>
          </a:p>
          <a:p>
            <a:pPr marL="0" indent="0">
              <a:buNone/>
            </a:pPr>
            <a:r>
              <a:rPr lang="ru-RU" sz="3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бюджет проекта:</a:t>
            </a:r>
            <a:endParaRPr lang="ru-RU" sz="3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156,2 млрд рублей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3" descr="C:\Users\Admin\Desktop\Нац. проекты\Мал\Образов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5130"/>
            <a:ext cx="660524" cy="6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5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Новые возможности для каждого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системы, в рамках которой работники смогут непрерывно обновлять свои профессиональные знания и приобретать новые профессиональные навыки, в том числе компетенции в области цифровой экономики.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Главные цифры проекта (к 2024 году):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не менее 20% научно-педагогических работников в реализации программ непрерывного образования, обучение по программам непрерывного образования как минимум 3 млн человек.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бюджет проекта: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9,2 млрд рублей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dmin\Desktop\Нац. проекты\Мал\Образов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5130"/>
            <a:ext cx="660524" cy="6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47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Социальная активность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Задача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проекта: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создание условий для развития наставничества, поддержки общественных инициатив и проектов, в том числе в сфере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волонтерства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Главные цифры проекта (к 2024 году):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создание и внедрение в 85 субъектах Российской Федерации системы социальной поддержки граждан, систематически участвующих в волонтерских проектах, проведение информационных и рекламных кампаний с целью популяризации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волонтерства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ежегодно охватывающих как минимум 10 млн человек.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Общий бюджет проекта: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более 27,2 млрд рублей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C:\Users\Admin\Desktop\Нац. проекты\Мал\Образов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5130"/>
            <a:ext cx="660524" cy="6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7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Указ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Президента РФ от 07.05.2018 N 204 "О национальных целях и стратегических задачах развития Российской Федерации на период до 2024 года"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668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Образование на экспорт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Задача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проекта: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увеличение в два раза числа иностранных граждан, обучающихся в вузах и научных организациях, а также реализация комплекса мер по их трудоустройству.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Главные цифры проекта (к 2024 году):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увеличение числа иностранных граждан, которые обучаются в российских вузах, до 435 тысяч человек, ежегодное обучение как минимум 15 тысяч иностранных граждан в летних и зимних школах, реализация в не менее 60 университетах минимум по 5 образовательных программ, прошедших международную аккредитацию.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Общий бюджет проекта: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более 107,4 млрд рублей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C:\Users\Admin\Desktop\Нац. проекты\Мал\Образов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5130"/>
            <a:ext cx="660524" cy="6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11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Социальные лифты для каждого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Задача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проекта: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формирование системы профессиональных конкурсов, дающей гражданам возможности для профессионального и карьерного роста.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Главные цифры проекта (к 2024 году):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проведение 35 конкурсов с участием 1,7 млн граждан России.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Общий бюджет проекта: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более 4,7 млрд рублей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C:\Users\Admin\Desktop\Нац. проекты\Мал\Образов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5130"/>
            <a:ext cx="660524" cy="6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63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«Малое и среднее предпринимательство и поддержка индивидуальной предпринимательской инициативы»</a:t>
            </a:r>
          </a:p>
        </p:txBody>
      </p:sp>
      <p:pic>
        <p:nvPicPr>
          <p:cNvPr id="8194" name="Picture 2" descr="C:\Users\Admin\Desktop\Нац. проекты\Мал\Предприниматель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687388"/>
            <a:ext cx="4413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Нац. проекты\Предпрнимательств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624"/>
            <a:ext cx="4501287" cy="46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78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«Производительность труда и поддержка занятости»</a:t>
            </a:r>
          </a:p>
        </p:txBody>
      </p:sp>
      <p:pic>
        <p:nvPicPr>
          <p:cNvPr id="9218" name="Picture 2" descr="C:\Users\Admin\Desktop\Нац. проекты\Мал\Производительность труд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65150"/>
            <a:ext cx="441325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Нац. проекты\тру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2" y="855662"/>
            <a:ext cx="4841652" cy="43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45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«Экология»</a:t>
            </a:r>
          </a:p>
        </p:txBody>
      </p:sp>
      <p:pic>
        <p:nvPicPr>
          <p:cNvPr id="10242" name="Picture 2" descr="C:\Users\Admin\Desktop\Нац. проекты\Мал\Эколог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601663"/>
            <a:ext cx="4413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Нац. проекты\Мал\Эколог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61976"/>
            <a:ext cx="368335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03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«Цифровая экономика»</a:t>
            </a:r>
          </a:p>
        </p:txBody>
      </p:sp>
      <p:pic>
        <p:nvPicPr>
          <p:cNvPr id="11266" name="Picture 2" descr="C:\Users\Admin\Desktop\Нац. проекты\Мал\Экономи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79425"/>
            <a:ext cx="4413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Нац. проекты\циф экономи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896544" cy="48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01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«Международная кооперация и экспорт»</a:t>
            </a:r>
          </a:p>
        </p:txBody>
      </p:sp>
      <p:pic>
        <p:nvPicPr>
          <p:cNvPr id="12290" name="Picture 2" descr="C:\Users\Admin\Desktop\Нац. проекты\Мал\Экспо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955675"/>
            <a:ext cx="441325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Нац. проекты\экспо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4229"/>
            <a:ext cx="4335636" cy="469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93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021288"/>
            <a:ext cx="6336704" cy="52846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«Демография»</a:t>
            </a:r>
          </a:p>
        </p:txBody>
      </p:sp>
      <p:pic>
        <p:nvPicPr>
          <p:cNvPr id="1027" name="Picture 3" descr="C:\Users\Admin\Desktop\Нац. проекты\Демограф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1"/>
            <a:ext cx="4743153" cy="474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Демография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национальный проект «Демография» включены 5 федеральных проектов (ФП):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2"/>
              </a:rPr>
              <a:t>«Финансовая поддержка семей при рождении детей»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3"/>
              </a:rPr>
              <a:t>«Содействие занятости женщин – создание условий дошкольного образования для детей в возрасте до трех лет»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4"/>
              </a:rPr>
              <a:t>«Старшее поколение»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5"/>
              </a:rPr>
              <a:t>«Укрепление общественного здоровья»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6"/>
              </a:rPr>
              <a:t>«Спорт – норма жизни»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Admin\Desktop\Нац. проекты\Мал\Демограф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97" y="614363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1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54435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«Безопасные и качественные автомобильные дороги»</a:t>
            </a:r>
          </a:p>
        </p:txBody>
      </p:sp>
      <p:pic>
        <p:nvPicPr>
          <p:cNvPr id="2050" name="Picture 2" descr="C:\Users\Admin\Desktop\Нац. проекты\Мал\Дорог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39" y="932780"/>
            <a:ext cx="441325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Нац. проекты\Дорог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20" y="686538"/>
            <a:ext cx="5026000" cy="464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«Жильё и городская среда»</a:t>
            </a:r>
          </a:p>
        </p:txBody>
      </p:sp>
      <p:pic>
        <p:nvPicPr>
          <p:cNvPr id="3074" name="Picture 2" descr="C:\Users\Admin\Desktop\Нац. проекты\Мал\Жиль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23" y="874043"/>
            <a:ext cx="4413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Нац. проекты\Жиль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8622"/>
            <a:ext cx="4555604" cy="47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4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«Здравоохранение»</a:t>
            </a:r>
          </a:p>
        </p:txBody>
      </p:sp>
      <p:pic>
        <p:nvPicPr>
          <p:cNvPr id="4098" name="Picture 2" descr="C:\Users\Admin\Desktop\Нац. проекты\Мал\Здравохране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Нац. проекты\Мал\Здравохранени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78446"/>
            <a:ext cx="3333874" cy="33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4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«Культура»</a:t>
            </a:r>
          </a:p>
        </p:txBody>
      </p:sp>
      <p:pic>
        <p:nvPicPr>
          <p:cNvPr id="5122" name="Picture 2" descr="C:\Users\Admin\Desktop\Нац. проекты\Мал\Культур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3" y="980728"/>
            <a:ext cx="441325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Нац. проекты\Культур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8275"/>
            <a:ext cx="4309219" cy="466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80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«Наука»</a:t>
            </a:r>
          </a:p>
        </p:txBody>
      </p:sp>
      <p:pic>
        <p:nvPicPr>
          <p:cNvPr id="6146" name="Picture 2" descr="C:\Users\Admin\Desktop\Нац. проекты\Мал\Нау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595313"/>
            <a:ext cx="44132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Нац. проекты\Нау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4752528" cy="49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25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1045</Words>
  <Application>Microsoft Office PowerPoint</Application>
  <PresentationFormat>Экран (4:3)</PresentationFormat>
  <Paragraphs>106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Демография</vt:lpstr>
      <vt:lpstr>«Безопасные и качественные автомобильные дороги»</vt:lpstr>
      <vt:lpstr> «Жильё и городская среда»</vt:lpstr>
      <vt:lpstr>«Здравоохранение»</vt:lpstr>
      <vt:lpstr>«Культура»</vt:lpstr>
      <vt:lpstr>«Наука»</vt:lpstr>
      <vt:lpstr>«Образование»</vt:lpstr>
      <vt:lpstr>Презентация PowerPoint</vt:lpstr>
      <vt:lpstr>Современная школа</vt:lpstr>
      <vt:lpstr>Успех каждого ребенка</vt:lpstr>
      <vt:lpstr>Поддержка семей, имеющих детей</vt:lpstr>
      <vt:lpstr>Цифровая образовательная среда</vt:lpstr>
      <vt:lpstr>Учитель будущего</vt:lpstr>
      <vt:lpstr>Молодые профессионалы</vt:lpstr>
      <vt:lpstr>Новые возможности для каждого</vt:lpstr>
      <vt:lpstr>Социальная активность</vt:lpstr>
      <vt:lpstr>Образование на экспорт</vt:lpstr>
      <vt:lpstr>Социальные лифты для каждого</vt:lpstr>
      <vt:lpstr>«Малое и среднее предпринимательство и поддержка индивидуальной предпринимательской инициативы»</vt:lpstr>
      <vt:lpstr>«Производительность труда и поддержка занятости»</vt:lpstr>
      <vt:lpstr>«Экология»</vt:lpstr>
      <vt:lpstr>«Цифровая экономика»</vt:lpstr>
      <vt:lpstr>«Международная кооперация и экспорт»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11</cp:revision>
  <dcterms:created xsi:type="dcterms:W3CDTF">2019-09-27T03:52:08Z</dcterms:created>
  <dcterms:modified xsi:type="dcterms:W3CDTF">2019-10-16T09:48:42Z</dcterms:modified>
</cp:coreProperties>
</file>