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9"/>
  </p:notesMasterIdLst>
  <p:handoutMasterIdLst>
    <p:handoutMasterId r:id="rId10"/>
  </p:handoutMasterIdLst>
  <p:sldIdLst>
    <p:sldId id="378" r:id="rId2"/>
    <p:sldId id="394" r:id="rId3"/>
    <p:sldId id="415" r:id="rId4"/>
    <p:sldId id="417" r:id="rId5"/>
    <p:sldId id="407" r:id="rId6"/>
    <p:sldId id="418" r:id="rId7"/>
    <p:sldId id="422" r:id="rId8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473"/>
    <a:srgbClr val="2A3F8A"/>
    <a:srgbClr val="4D67C7"/>
    <a:srgbClr val="3751AF"/>
    <a:srgbClr val="7085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60"/>
  </p:normalViewPr>
  <p:slideViewPr>
    <p:cSldViewPr>
      <p:cViewPr varScale="1">
        <p:scale>
          <a:sx n="70" d="100"/>
          <a:sy n="70" d="100"/>
        </p:scale>
        <p:origin x="148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DC5C0-F4B7-4F9D-B391-10A11E10E9A5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E466E-178C-45F0-A845-2A7C9FEB5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576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BEEA3691-B10B-4C6B-8666-7733F650E55A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281BB06D-8F68-429A-A6EA-11F4E852D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73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07.11.2019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07.11.2019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07.11.2019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07.11.2019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07.11.2019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07.11.2019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07.11.2019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07.11.2019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07.11.2019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07.11.2019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07.11.2019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07.11.2019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63.soctest.ru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96"/>
            <a:ext cx="9144000" cy="6662504"/>
          </a:xfrm>
          <a:prstGeom prst="rect">
            <a:avLst/>
          </a:prstGeom>
        </p:spPr>
      </p:pic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30395" y="195496"/>
            <a:ext cx="8658771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Министерство образования и науки Самарской области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ГБУ ДПО СО «Региональный социопсихологический центр»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СОЦИАЛЬНО-ПСИХОЛОГИЧЕСКОЕ ТЕСТИРОВАНИЕ ОБУЧАЮЩИХСЯ  В ОБРАЗОВАТЕЛЬНЫХ ОРГАНИЗАЦИЯХ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i="1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i="1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i="1" dirty="0"/>
              <a:t>Самара 2019 год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2767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204" y="332656"/>
            <a:ext cx="8229600" cy="44732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Нормативная база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764704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/>
              <a:t>глава VI ФЗ Российской Федерации </a:t>
            </a:r>
            <a:r>
              <a:rPr lang="ru-RU" sz="1600" b="1" dirty="0"/>
              <a:t>от 7 июня 2013 г. N 120-ФЗ </a:t>
            </a:r>
            <a:r>
              <a:rPr lang="ru-RU" sz="1600" dirty="0"/>
              <a:t>«О внесении изменений в отдельные законодательные акты Российской Федерации по вопросам профилактики незаконного потребления наркотических средств и психотропных веществ»;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/>
              <a:t>подпункт 15.1 пункта 3 статьи 28 Федерального закона </a:t>
            </a:r>
            <a:r>
              <a:rPr lang="ru-RU" sz="1600" b="1" dirty="0"/>
              <a:t>от 29.12.2012 №273-ФЗ </a:t>
            </a:r>
            <a:r>
              <a:rPr lang="ru-RU" sz="1600" dirty="0"/>
              <a:t>«Об образовании в Российской Федерации»;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b="1" dirty="0"/>
              <a:t>приказ</a:t>
            </a:r>
            <a:r>
              <a:rPr lang="ru-RU" sz="1600" dirty="0"/>
              <a:t> Министерства образования и науки Российской Федерации от </a:t>
            </a:r>
            <a:r>
              <a:rPr lang="ru-RU" sz="1600" b="1" dirty="0"/>
              <a:t>16.06.2014г. №658 </a:t>
            </a:r>
            <a:r>
              <a:rPr lang="ru-RU" sz="1600" dirty="0"/>
              <a:t>«Об утверждении порядка проведения социально-психологического тестирования лиц, обучающихся в образовательных организациях и профессиональных образовательных организациях, так же в образовательных организациях высшего образования»;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b="1" dirty="0"/>
              <a:t>приказ от 14.02.2018г. №104 </a:t>
            </a:r>
            <a:r>
              <a:rPr lang="ru-RU" sz="1600" dirty="0"/>
              <a:t>«О внесении изменений в порядок проведения СПТ лиц, обучающихся в ОО, ПОО и ВПО, утвержденный приказом министерства образования и науки Российской Федерации от 16.06.2014г. №658»;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b="1" dirty="0"/>
              <a:t>распоряжение</a:t>
            </a:r>
            <a:r>
              <a:rPr lang="ru-RU" sz="1600" dirty="0"/>
              <a:t> Министерства образования и науки Самарской области</a:t>
            </a:r>
            <a:r>
              <a:rPr lang="ru-RU" sz="1600" b="1" dirty="0"/>
              <a:t> от 15.10.2019г. №876-р </a:t>
            </a:r>
            <a:r>
              <a:rPr lang="ru-RU" sz="1600" dirty="0"/>
              <a:t>«О проведении в 2019/2020 учебном году социально-психологического тестирования лиц, обучающихся в образовательных организациях и студентов профессиональных образовательных организаций Самарской области».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93204" y="5645968"/>
            <a:ext cx="8229600" cy="303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9600" b="1" dirty="0"/>
              <a:t>Цель социально-психологического тестирования: </a:t>
            </a:r>
          </a:p>
          <a:p>
            <a:pPr algn="ctr"/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3204" y="5949280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cs typeface="Times New Roman" pitchFamily="18" charset="0"/>
              </a:rPr>
              <a:t>раннее выявление</a:t>
            </a:r>
            <a:r>
              <a:rPr lang="en-US" sz="1600" dirty="0">
                <a:cs typeface="Times New Roman" pitchFamily="18" charset="0"/>
              </a:rPr>
              <a:t> </a:t>
            </a:r>
            <a:r>
              <a:rPr lang="ru-RU" sz="1600" dirty="0">
                <a:cs typeface="Times New Roman" pitchFamily="18" charset="0"/>
              </a:rPr>
              <a:t>немедицинского употребления наркотических средств и психотропных веществ.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07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373216"/>
            <a:ext cx="9144000" cy="14847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/>
              <a:t>Система социально-психологического тестирования обучающихся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/>
              <a:t>	С 2014/2015 учебного года по 2018/2019 учебный год применялась методика  «Объективный тест установок» (компьютерное тестирование); участвовали обучающиеся 8-х классов общеобразовательных организаций и 1-го курса профессиональных образовательных организаций Самарской области.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/>
              <a:t>	С 2019/2020 учебного года вводится новая ЕМ СПТ для всех субъектов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40952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373216"/>
            <a:ext cx="9144000" cy="14847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Единая методика СПТ: назначение и область применения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85689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/>
              <a:t>Единая методика разработана и внедряется по поручению Государственного антинаркотического комитета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/>
              <a:t>ЕМ СПТ-2019 направлена на определение склонности к аддиктивному поведению на основе соотношения факторов риска и факторов защиты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/>
              <a:t>Возрастной диапазон применения: </a:t>
            </a:r>
            <a:r>
              <a:rPr lang="ru-RU" sz="2000" dirty="0" smtClean="0"/>
              <a:t>от 13 лет и старше</a:t>
            </a:r>
            <a:endParaRPr lang="ru-RU" sz="2000" dirty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/>
              <a:t>Задействованные в тестировании группы обучающихся: с 7 по 11 класс общеобразовательных организаций и все обучающиеся профессиональных образовательных организаций Самарской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847608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/>
              <a:t>Единая методика СПТ </a:t>
            </a:r>
            <a:br>
              <a:rPr lang="ru-RU" sz="2400" b="1" dirty="0"/>
            </a:br>
            <a:r>
              <a:rPr lang="ru-RU" sz="2400" b="1" dirty="0"/>
              <a:t>(социально-психологического тестирования)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83696" y="5539382"/>
            <a:ext cx="4968552" cy="10081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Возрастной диапазон применения: 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от 13 лет и старше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979712" y="1700808"/>
            <a:ext cx="5072536" cy="37444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3342163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7-9 класс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75920" y="2875039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10-11 класс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99440" y="2612464"/>
            <a:ext cx="122413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Студенты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447517" y="4258148"/>
            <a:ext cx="1296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/>
              <a:t>Форма «А</a:t>
            </a:r>
            <a:r>
              <a:rPr lang="ru-RU" sz="1400" dirty="0" smtClean="0"/>
              <a:t>»</a:t>
            </a:r>
          </a:p>
          <a:p>
            <a:pPr algn="ctr"/>
            <a:r>
              <a:rPr lang="ru-RU" sz="1400" dirty="0" smtClean="0"/>
              <a:t>110 вопросов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860993" y="3807643"/>
            <a:ext cx="1309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/>
              <a:t>Форма «В</a:t>
            </a:r>
            <a:r>
              <a:rPr lang="ru-RU" sz="1400" dirty="0" smtClean="0"/>
              <a:t>»</a:t>
            </a:r>
          </a:p>
          <a:p>
            <a:pPr algn="ctr"/>
            <a:r>
              <a:rPr lang="ru-RU" sz="1400" dirty="0" smtClean="0"/>
              <a:t>140 вопросов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56521" y="3513239"/>
            <a:ext cx="1309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/>
              <a:t>Форма «С</a:t>
            </a:r>
            <a:r>
              <a:rPr lang="ru-RU" sz="1400" dirty="0" smtClean="0"/>
              <a:t>»</a:t>
            </a:r>
          </a:p>
          <a:p>
            <a:pPr algn="ctr"/>
            <a:r>
              <a:rPr lang="ru-RU" sz="1400" dirty="0" smtClean="0"/>
              <a:t>140 вопросов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19934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373216"/>
            <a:ext cx="9144000" cy="14847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/>
              <a:t>Годовой цикл мероприятий в рамках </a:t>
            </a:r>
            <a:br>
              <a:rPr lang="ru-RU" sz="2400" b="1" dirty="0"/>
            </a:br>
            <a:r>
              <a:rPr lang="ru-RU" sz="2400" b="1" dirty="0"/>
              <a:t>2019-2020 учебного года </a:t>
            </a:r>
          </a:p>
        </p:txBody>
      </p:sp>
      <p:sp>
        <p:nvSpPr>
          <p:cNvPr id="4" name="Овал 3"/>
          <p:cNvSpPr/>
          <p:nvPr/>
        </p:nvSpPr>
        <p:spPr>
          <a:xfrm>
            <a:off x="243414" y="177281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861120" y="242088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204392" y="318562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61120" y="400506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43414" y="472654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204785" y="1912186"/>
            <a:ext cx="649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Октябрь</a:t>
            </a:r>
            <a:r>
              <a:rPr lang="ru-RU" sz="2000" dirty="0"/>
              <a:t>: информационно-мотивационная компания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0066" y="2560258"/>
            <a:ext cx="6355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Ноябрь</a:t>
            </a:r>
            <a:r>
              <a:rPr lang="ru-RU" sz="2000" dirty="0"/>
              <a:t>: социально-психологическое тестирование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67470" y="3185620"/>
            <a:ext cx="68530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Декабрь</a:t>
            </a:r>
            <a:r>
              <a:rPr lang="ru-RU" sz="2000" dirty="0"/>
              <a:t>: сбор информации </a:t>
            </a:r>
            <a:r>
              <a:rPr lang="ru-RU" sz="2000" dirty="0"/>
              <a:t>и</a:t>
            </a:r>
            <a:r>
              <a:rPr lang="ru-RU" sz="2000" dirty="0" smtClean="0"/>
              <a:t> </a:t>
            </a:r>
            <a:r>
              <a:rPr lang="ru-RU" sz="2000" dirty="0"/>
              <a:t>решение о </a:t>
            </a:r>
            <a:r>
              <a:rPr lang="ru-RU" sz="2000" dirty="0" smtClean="0"/>
              <a:t>контингенте учащихся группы риска и прохождения профилактического медосмотра (сдача анализа в ЦРБ)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780066" y="4144434"/>
            <a:ext cx="7399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Январь-апрель</a:t>
            </a:r>
            <a:r>
              <a:rPr lang="ru-RU" sz="2000" dirty="0"/>
              <a:t>: профилактические медицинские осмотры, </a:t>
            </a:r>
          </a:p>
          <a:p>
            <a:r>
              <a:rPr lang="ru-RU" sz="2000" dirty="0"/>
              <a:t>профилактическая работа с группой риска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3608" y="4865458"/>
            <a:ext cx="6249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Май-июнь</a:t>
            </a:r>
            <a:r>
              <a:rPr lang="ru-RU" sz="2000" dirty="0"/>
              <a:t>: сбор информации, анализ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396706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FA0A0C06-AE03-44CC-9812-B87F048806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373216"/>
            <a:ext cx="9144000" cy="148478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8C3C2A-645A-414D-AA62-18219376E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/>
            <a:r>
              <a:rPr lang="ru-RU" sz="2400" b="1" dirty="0"/>
              <a:t>Тестирование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3CAE576-5A26-4179-8868-8C0762C04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/>
          <a:lstStyle/>
          <a:p>
            <a:r>
              <a:rPr lang="ru-RU" dirty="0"/>
              <a:t>Перед тестированием: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Распечатают </a:t>
            </a:r>
            <a:r>
              <a:rPr lang="ru-RU" dirty="0" err="1" smtClean="0"/>
              <a:t>логины+пароли</a:t>
            </a:r>
            <a:r>
              <a:rPr lang="ru-RU" dirty="0" smtClean="0"/>
              <a:t> для каждого ребенка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Откроют </a:t>
            </a:r>
            <a:r>
              <a:rPr lang="ru-RU" dirty="0"/>
              <a:t>на компьютерах сайт </a:t>
            </a:r>
            <a:r>
              <a:rPr lang="en-US" u="sng" dirty="0">
                <a:hlinkClick r:id="rId3"/>
              </a:rPr>
              <a:t>https://63.soctest.ru</a:t>
            </a:r>
            <a:endParaRPr lang="ru-RU" u="sng" dirty="0"/>
          </a:p>
          <a:p>
            <a:r>
              <a:rPr lang="ru-RU" dirty="0"/>
              <a:t>В момент тестирования: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Раздают </a:t>
            </a:r>
            <a:r>
              <a:rPr lang="ru-RU" dirty="0"/>
              <a:t>каждому тестируемому его </a:t>
            </a:r>
            <a:r>
              <a:rPr lang="ru-RU" dirty="0" err="1"/>
              <a:t>логин+пароль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Дают </a:t>
            </a:r>
            <a:r>
              <a:rPr lang="ru-RU" dirty="0"/>
              <a:t>предварительную инструкцию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Регулируют </a:t>
            </a:r>
            <a:r>
              <a:rPr lang="ru-RU" dirty="0"/>
              <a:t>процесс прохождения тестирования </a:t>
            </a:r>
            <a:r>
              <a:rPr lang="ru-RU" dirty="0" smtClean="0"/>
              <a:t>обучающимися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Об общих результатах школы можно узнать в ОО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3077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2862</TotalTime>
  <Words>401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Ясность</vt:lpstr>
      <vt:lpstr>Презентация PowerPoint</vt:lpstr>
      <vt:lpstr>Нормативная база</vt:lpstr>
      <vt:lpstr>Система социально-психологического тестирования обучающихся</vt:lpstr>
      <vt:lpstr>Единая методика СПТ: назначение и область применения</vt:lpstr>
      <vt:lpstr>Единая методика СПТ  (социально-психологического тестирования)</vt:lpstr>
      <vt:lpstr>Годовой цикл мероприятий в рамках  2019-2020 учебного года </vt:lpstr>
      <vt:lpstr>Тестирование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Социально-психологическое тестирование</dc:title>
  <dc:creator>Клюева Т Н</dc:creator>
  <cp:lastModifiedBy>Директор</cp:lastModifiedBy>
  <cp:revision>253</cp:revision>
  <cp:lastPrinted>2019-06-19T13:37:05Z</cp:lastPrinted>
  <dcterms:created xsi:type="dcterms:W3CDTF">2015-06-15T14:44:22Z</dcterms:created>
  <dcterms:modified xsi:type="dcterms:W3CDTF">2019-11-07T10:31:32Z</dcterms:modified>
</cp:coreProperties>
</file>